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2" r:id="rId2"/>
    <p:sldMasterId id="2147483662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p0OxQZYC2PvOO4QTK9jCyKptt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96" y="-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44" Type="http://customschemas.google.com/relationships/presentationmetadata" Target="metadata"/><Relationship Id="rId45" Type="http://schemas.openxmlformats.org/officeDocument/2006/relationships/presProps" Target="presProps.xml"/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1306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/>
          <p:nvPr/>
        </p:nvSpPr>
        <p:spPr>
          <a:xfrm rot="10800000" flipH="1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0"/>
          <p:cNvSpPr txBox="1">
            <a:spLocks noGrp="1"/>
          </p:cNvSpPr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20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0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0"/>
          <p:cNvSpPr/>
          <p:nvPr/>
        </p:nvSpPr>
        <p:spPr>
          <a:xfrm rot="-5400000">
            <a:off x="7727723" y="-1494744"/>
            <a:ext cx="2969533" cy="5959022"/>
          </a:xfrm>
          <a:custGeom>
            <a:avLst/>
            <a:gdLst/>
            <a:ahLst/>
            <a:cxnLst/>
            <a:rect l="l" t="t" r="r" b="b"/>
            <a:pathLst>
              <a:path w="2969533" h="5959022" extrusionOk="0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33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33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34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34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>
  <p:cSld name="Blank small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 txBox="1">
            <a:spLocks noGrp="1"/>
          </p:cNvSpPr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body" idx="1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84" name="Google Shape;84;p35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35"/>
            <p:cNvSpPr/>
            <p:nvPr/>
          </p:nvSpPr>
          <p:spPr>
            <a:xfrm>
              <a:off x="10000540" y="3043482"/>
              <a:ext cx="2191460" cy="3814519"/>
            </a:xfrm>
            <a:custGeom>
              <a:avLst/>
              <a:gdLst/>
              <a:ahLst/>
              <a:cxnLst/>
              <a:rect l="l" t="t" r="r" b="b"/>
              <a:pathLst>
                <a:path w="2172410" h="3814519" extrusionOk="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35"/>
            <p:cNvSpPr/>
            <p:nvPr/>
          </p:nvSpPr>
          <p:spPr>
            <a:xfrm>
              <a:off x="4876800" y="0"/>
              <a:ext cx="7315200" cy="6858000"/>
            </a:xfrm>
            <a:custGeom>
              <a:avLst/>
              <a:gdLst/>
              <a:ahLst/>
              <a:cxnLst/>
              <a:rect l="l" t="t" r="r" b="b"/>
              <a:pathLst>
                <a:path w="7315200" h="6858000" extrusionOk="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mall">
  <p:cSld name="1_Blank small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 txBox="1">
            <a:spLocks noGrp="1"/>
          </p:cNvSpPr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body" idx="1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36"/>
          <p:cNvSpPr/>
          <p:nvPr/>
        </p:nvSpPr>
        <p:spPr>
          <a:xfrm flipH="1">
            <a:off x="0" y="3043482"/>
            <a:ext cx="2210510" cy="3814519"/>
          </a:xfrm>
          <a:custGeom>
            <a:avLst/>
            <a:gdLst/>
            <a:ahLst/>
            <a:cxnLst/>
            <a:rect l="l" t="t" r="r" b="b"/>
            <a:pathLst>
              <a:path w="2172410" h="3814519" extrusionOk="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36"/>
          <p:cNvSpPr/>
          <p:nvPr/>
        </p:nvSpPr>
        <p:spPr>
          <a:xfrm flipH="1">
            <a:off x="0" y="0"/>
            <a:ext cx="7315200" cy="6858000"/>
          </a:xfrm>
          <a:custGeom>
            <a:avLst/>
            <a:gdLst/>
            <a:ahLst/>
            <a:cxnLst/>
            <a:rect l="l" t="t" r="r" b="b"/>
            <a:pathLst>
              <a:path w="7315200" h="6858000" extrusionOk="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A5FD-D177-894B-814B-9486B2A2C65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172A-FF8C-3C4E-98BC-C0CB8000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49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A5FD-D177-894B-814B-9486B2A2C65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172A-FF8C-3C4E-98BC-C0CB8000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5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A5FD-D177-894B-814B-9486B2A2C65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172A-FF8C-3C4E-98BC-C0CB8000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14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A5FD-D177-894B-814B-9486B2A2C65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172A-FF8C-3C4E-98BC-C0CB8000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28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A5FD-D177-894B-814B-9486B2A2C65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172A-FF8C-3C4E-98BC-C0CB8000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31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A5FD-D177-894B-814B-9486B2A2C65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172A-FF8C-3C4E-98BC-C0CB8000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1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1 column">
  <p:cSld name="1_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1"/>
          <p:cNvSpPr/>
          <p:nvPr/>
        </p:nvSpPr>
        <p:spPr>
          <a:xfrm rot="10800000">
            <a:off x="4487806" y="105642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21"/>
          <p:cNvSpPr/>
          <p:nvPr/>
        </p:nvSpPr>
        <p:spPr>
          <a:xfrm rot="10800000">
            <a:off x="4879862" y="-1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21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21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21"/>
          <p:cNvSpPr>
            <a:spLocks noGrp="1"/>
          </p:cNvSpPr>
          <p:nvPr>
            <p:ph type="pic" idx="2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A5FD-D177-894B-814B-9486B2A2C65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172A-FF8C-3C4E-98BC-C0CB8000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05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A5FD-D177-894B-814B-9486B2A2C65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172A-FF8C-3C4E-98BC-C0CB8000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47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A5FD-D177-894B-814B-9486B2A2C65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172A-FF8C-3C4E-98BC-C0CB8000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07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A5FD-D177-894B-814B-9486B2A2C65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172A-FF8C-3C4E-98BC-C0CB8000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93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A5FD-D177-894B-814B-9486B2A2C65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172A-FF8C-3C4E-98BC-C0CB8000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7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4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"/>
          <p:cNvSpPr/>
          <p:nvPr/>
        </p:nvSpPr>
        <p:spPr>
          <a:xfrm rot="169418" flipH="1">
            <a:off x="4811861" y="8616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568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4"/>
          <p:cNvSpPr/>
          <p:nvPr/>
        </p:nvSpPr>
        <p:spPr>
          <a:xfrm rot="169418" flipH="1">
            <a:off x="4507061" y="5568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4"/>
          <p:cNvSpPr txBox="1">
            <a:spLocks noGrp="1"/>
          </p:cNvSpPr>
          <p:nvPr>
            <p:ph type="ctrTitle"/>
          </p:nvPr>
        </p:nvSpPr>
        <p:spPr>
          <a:xfrm>
            <a:off x="5468167" y="2212733"/>
            <a:ext cx="5023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ubTitle" idx="1"/>
          </p:nvPr>
        </p:nvSpPr>
        <p:spPr>
          <a:xfrm>
            <a:off x="5468167" y="3583533"/>
            <a:ext cx="50232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5" descr="comic-03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6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6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06" name="Google Shape;106;p26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7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7"/>
          <p:cNvSpPr/>
          <p:nvPr/>
        </p:nvSpPr>
        <p:spPr>
          <a:xfrm>
            <a:off x="1753700" y="12283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1" name="Google Shape;111;p37"/>
          <p:cNvSpPr/>
          <p:nvPr/>
        </p:nvSpPr>
        <p:spPr>
          <a:xfrm>
            <a:off x="1347300" y="8219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2" name="Google Shape;112;p37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8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8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6" name="Google Shape;116;p38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7" name="Google Shape;117;p38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body" idx="1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body" idx="2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/>
          <p:nvPr/>
        </p:nvSpPr>
        <p:spPr>
          <a:xfrm rot="10800000" flipH="1">
            <a:off x="325381" y="91710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22"/>
          <p:cNvSpPr/>
          <p:nvPr/>
        </p:nvSpPr>
        <p:spPr>
          <a:xfrm rot="10800000" flipH="1">
            <a:off x="-15988" y="0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31;p22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2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p22"/>
          <p:cNvSpPr>
            <a:spLocks noGrp="1"/>
          </p:cNvSpPr>
          <p:nvPr>
            <p:ph type="pic" idx="2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9" descr="comic-02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9"/>
          <p:cNvSpPr/>
          <p:nvPr/>
        </p:nvSpPr>
        <p:spPr>
          <a:xfrm>
            <a:off x="2656467" y="50367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3" name="Google Shape;123;p39"/>
          <p:cNvSpPr/>
          <p:nvPr/>
        </p:nvSpPr>
        <p:spPr>
          <a:xfrm>
            <a:off x="2351667" y="-152833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4" name="Google Shape;124;p39"/>
          <p:cNvSpPr txBox="1">
            <a:spLocks noGrp="1"/>
          </p:cNvSpPr>
          <p:nvPr>
            <p:ph type="body" idx="1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marR="0" lvl="1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marR="0" lvl="2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marR="0" lvl="3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marR="0" lvl="4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marR="0" lvl="5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marR="0" lvl="6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marR="0" lvl="7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marR="0" lvl="8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0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0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8" name="Google Shape;128;p40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9" name="Google Shape;129;p40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0" name="Google Shape;130;p40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1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1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34" name="Google Shape;134;p41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5" name="Google Shape;135;p41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7" name="Google Shape;137;p41"/>
          <p:cNvSpPr txBox="1">
            <a:spLocks noGrp="1"/>
          </p:cNvSpPr>
          <p:nvPr>
            <p:ph type="body" idx="2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8" name="Google Shape;138;p41"/>
          <p:cNvSpPr txBox="1">
            <a:spLocks noGrp="1"/>
          </p:cNvSpPr>
          <p:nvPr>
            <p:ph type="body" idx="3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2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2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2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 bi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name="adj1" fmla="val 966"/>
            </a:avLst>
          </a:prstGeom>
          <a:solidFill>
            <a:srgbClr val="3F3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B050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/>
          <p:nvPr/>
        </p:nvSpPr>
        <p:spPr>
          <a:xfrm rot="5400000">
            <a:off x="7860344" y="-564195"/>
            <a:ext cx="3767460" cy="4895849"/>
          </a:xfrm>
          <a:custGeom>
            <a:avLst/>
            <a:gdLst/>
            <a:ahLst/>
            <a:cxnLst/>
            <a:rect l="l" t="t" r="r" b="b"/>
            <a:pathLst>
              <a:path w="4125050" h="4922520" extrusionOk="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39;p29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0;p29"/>
          <p:cNvSpPr txBox="1">
            <a:spLocks noGrp="1"/>
          </p:cNvSpPr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sz="4400" b="0" i="0" u="none" strike="noStrike" cap="non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subTitle" idx="1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" name="Google Shape;42;p29"/>
          <p:cNvSpPr/>
          <p:nvPr/>
        </p:nvSpPr>
        <p:spPr>
          <a:xfrm rot="10800000" flipH="1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43;p2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/>
          <p:nvPr/>
        </p:nvSpPr>
        <p:spPr>
          <a:xfrm rot="10800000" flipH="1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46;p30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30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sy="102000" algn="ctr" rotWithShape="0">
              <a:srgbClr val="000000">
                <a:alpha val="1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30"/>
          <p:cNvSpPr txBox="1">
            <a:spLocks noGrp="1"/>
          </p:cNvSpPr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1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" name="Google Shape;50;p3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>
            <a:spLocks noGrp="1"/>
          </p:cNvSpPr>
          <p:nvPr>
            <p:ph type="pic" idx="2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31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31"/>
          <p:cNvSpPr txBox="1">
            <a:spLocks noGrp="1"/>
          </p:cNvSpPr>
          <p:nvPr>
            <p:ph type="body" idx="1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3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31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31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32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32"/>
          <p:cNvSpPr/>
          <p:nvPr/>
        </p:nvSpPr>
        <p:spPr>
          <a:xfrm rot="10800000" flipH="1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32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32"/>
          <p:cNvSpPr txBox="1">
            <a:spLocks noGrp="1"/>
          </p:cNvSpPr>
          <p:nvPr>
            <p:ph type="body" idx="1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body" idx="2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3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4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dirty="0" smtClean="0"/>
              <a:t>FALL 2020</a:t>
            </a:r>
            <a:endParaRPr lang="en-US" dirty="0"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dirty="0" smtClean="0"/>
              <a:t>PENTECOSTAL CHRISTIAN ACADEMY D1</a:t>
            </a:r>
            <a:endParaRPr dirty="0"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dirty="0" smtClean="0"/>
              <a:t> www.pcad1.org         </a:t>
            </a:r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789" y="765973"/>
            <a:ext cx="625238" cy="6810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3A5FD-D177-894B-814B-9486B2A2C653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Pentecostal Christian Academy www.pcad1.org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4172A-FF8C-3C4E-98BC-C0CB8000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1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ransition xmlns:p14="http://schemas.microsoft.com/office/powerpoint/2010/main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20" Type="http://schemas.openxmlformats.org/officeDocument/2006/relationships/image" Target="../media/image36.png"/><Relationship Id="rId21" Type="http://schemas.openxmlformats.org/officeDocument/2006/relationships/image" Target="../media/image37.png"/><Relationship Id="rId22" Type="http://schemas.openxmlformats.org/officeDocument/2006/relationships/image" Target="../media/image38.png"/><Relationship Id="rId23" Type="http://schemas.openxmlformats.org/officeDocument/2006/relationships/image" Target="../media/image39.png"/><Relationship Id="rId24" Type="http://schemas.openxmlformats.org/officeDocument/2006/relationships/image" Target="../media/image40.png"/><Relationship Id="rId25" Type="http://schemas.openxmlformats.org/officeDocument/2006/relationships/image" Target="../media/image41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4.png"/><Relationship Id="rId5" Type="http://schemas.openxmlformats.org/officeDocument/2006/relationships/image" Target="../media/image4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4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jpg"/><Relationship Id="rId5" Type="http://schemas.openxmlformats.org/officeDocument/2006/relationships/image" Target="../media/image49.jpg"/><Relationship Id="rId6" Type="http://schemas.openxmlformats.org/officeDocument/2006/relationships/image" Target="../media/image50.jpg"/><Relationship Id="rId7" Type="http://schemas.openxmlformats.org/officeDocument/2006/relationships/image" Target="../media/image51.jp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/>
        </p:nvSpPr>
        <p:spPr>
          <a:xfrm>
            <a:off x="385125" y="482853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lang="en-US" sz="6000" b="0" i="0" u="none" strike="noStrike" cap="none" dirty="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The </a:t>
            </a:r>
            <a:r>
              <a:rPr lang="en-US" sz="6000" b="0" i="0" u="none" strike="noStrike" cap="none" dirty="0" smtClean="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Guide </a:t>
            </a:r>
            <a:r>
              <a:rPr lang="en-US" sz="6000" b="0" i="0" u="none" strike="noStrike" cap="none" dirty="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to</a:t>
            </a:r>
            <a:endParaRPr sz="10000" b="0" i="0" u="none" strike="noStrike" cap="none" dirty="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88" y="2003268"/>
            <a:ext cx="1012024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>
            <a:off x="833150" y="3109004"/>
            <a:ext cx="10424100" cy="2976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 dirty="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>
            <a:spLocks noGrp="1"/>
          </p:cNvSpPr>
          <p:nvPr>
            <p:ph type="ctrTitle" idx="4294967295"/>
          </p:nvPr>
        </p:nvSpPr>
        <p:spPr>
          <a:xfrm>
            <a:off x="558477" y="526367"/>
            <a:ext cx="5925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7200" b="0" i="0" u="none" strike="noStrike" cap="none" dirty="0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Google</a:t>
            </a:r>
            <a:r>
              <a:rPr lang="en-US" sz="6000" b="0" i="0" u="none" strike="noStrike" cap="none" dirty="0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6000" b="0" i="0" u="none" strike="noStrike" cap="none" dirty="0">
              <a:solidFill>
                <a:srgbClr val="FAD9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6" name="Google Shape;216;p10"/>
          <p:cNvSpPr txBox="1">
            <a:spLocks noGrp="1"/>
          </p:cNvSpPr>
          <p:nvPr>
            <p:ph type="subTitle" idx="4294967295"/>
          </p:nvPr>
        </p:nvSpPr>
        <p:spPr>
          <a:xfrm>
            <a:off x="1213225" y="3937000"/>
            <a:ext cx="6790500" cy="23697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9 squares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(Waffle/Rubik’s Cube) icon in the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top right hand corner to see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the Google Suite of Products!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1544565" y="2072867"/>
            <a:ext cx="6447939" cy="16609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4800" b="0" i="0" dirty="0">
                <a:ln w="381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001936">
                    <a:alpha val="21568"/>
                  </a:srgbClr>
                </a:solidFill>
                <a:latin typeface="Bangers"/>
              </a:rPr>
              <a:t>suite</a:t>
            </a:r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787400"/>
            <a:ext cx="3296100" cy="5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 txBox="1">
            <a:spLocks noGrp="1"/>
          </p:cNvSpPr>
          <p:nvPr>
            <p:ph type="title"/>
          </p:nvPr>
        </p:nvSpPr>
        <p:spPr>
          <a:xfrm>
            <a:off x="1017819" y="1094683"/>
            <a:ext cx="93732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GOOGLE ICONS to recognize:</a:t>
            </a:r>
            <a:endParaRPr sz="72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613" y="1905001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67" y="3160328"/>
            <a:ext cx="652500" cy="47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5">
            <a:alphaModFix/>
          </a:blip>
          <a:srcRect b="27734"/>
          <a:stretch/>
        </p:blipFill>
        <p:spPr>
          <a:xfrm>
            <a:off x="9448800" y="1760907"/>
            <a:ext cx="1449900" cy="7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7653" y="2970637"/>
            <a:ext cx="675300" cy="6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95656" y="4140412"/>
            <a:ext cx="66870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7447" y="4044024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61489" y="4127704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67347" y="1832920"/>
            <a:ext cx="715500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65600" y="1813448"/>
            <a:ext cx="77490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/>
          <p:cNvPicPr preferRelativeResize="0"/>
          <p:nvPr/>
        </p:nvPicPr>
        <p:blipFill rotWithShape="1">
          <a:blip r:embed="rId12">
            <a:alphaModFix/>
          </a:blip>
          <a:srcRect b="26210"/>
          <a:stretch/>
        </p:blipFill>
        <p:spPr>
          <a:xfrm>
            <a:off x="8229600" y="1803400"/>
            <a:ext cx="1207499" cy="83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64644" y="4876877"/>
            <a:ext cx="1057500" cy="10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37400" y="2969168"/>
            <a:ext cx="672901" cy="67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665380" y="2970637"/>
            <a:ext cx="713100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219401" y="3022767"/>
            <a:ext cx="696000" cy="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444731" y="2958204"/>
            <a:ext cx="777300" cy="7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689990" y="4201404"/>
            <a:ext cx="525600" cy="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84479" y="2819400"/>
            <a:ext cx="1244101" cy="94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120553" y="1875447"/>
            <a:ext cx="729600" cy="7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88037" y="4094067"/>
            <a:ext cx="773700" cy="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633179" y="1802343"/>
            <a:ext cx="760500" cy="7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1"/>
          <p:cNvPicPr preferRelativeResize="0"/>
          <p:nvPr/>
        </p:nvPicPr>
        <p:blipFill rotWithShape="1">
          <a:blip r:embed="rId23">
            <a:alphaModFix/>
          </a:blip>
          <a:srcRect b="29740"/>
          <a:stretch/>
        </p:blipFill>
        <p:spPr>
          <a:xfrm>
            <a:off x="9730849" y="4033408"/>
            <a:ext cx="11076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419609" y="5117941"/>
            <a:ext cx="698099" cy="69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1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043280" y="3937000"/>
            <a:ext cx="86790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1"/>
          <p:cNvSpPr txBox="1"/>
          <p:nvPr/>
        </p:nvSpPr>
        <p:spPr>
          <a:xfrm>
            <a:off x="914400" y="2510625"/>
            <a:ext cx="101601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CHROME     DOCS          DRIVE        SLIDES        SHEETS      FORMS    CALENDAR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8" name="Google Shape;248;p11"/>
          <p:cNvSpPr txBox="1"/>
          <p:nvPr/>
        </p:nvSpPr>
        <p:spPr>
          <a:xfrm>
            <a:off x="807200" y="3609100"/>
            <a:ext cx="10476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GMAIL     PHOTOS          MAPS         KEEP    CLASSROOM   MEET     HANGOUTS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>
            <a:off x="914400" y="4707572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SITES     CONTACTS      CLOUD     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CLOUD SEARCH  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YOUTUBE	   NEWS       VAULT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914400" y="5729426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               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MY ACCOUNT		             GROUPS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12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4250626" cy="2263478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 dirty="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 dirty="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 dirty="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sng" strike="noStrike" cap="none" dirty="0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 dirty="0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lang="en-US" sz="3200" i="0" strike="noStrike" cap="none" dirty="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3200" i="0" u="none" strike="noStrike" cap="none" dirty="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sz="3200" i="0" u="none" strike="noStrike" cap="none" dirty="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875" y="2287564"/>
            <a:ext cx="83640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5825" y="368429"/>
            <a:ext cx="3670250" cy="63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13"/>
          <p:cNvSpPr txBox="1">
            <a:spLocks noGrp="1"/>
          </p:cNvSpPr>
          <p:nvPr>
            <p:ph type="body" idx="1"/>
          </p:nvPr>
        </p:nvSpPr>
        <p:spPr>
          <a:xfrm>
            <a:off x="2006600" y="2621825"/>
            <a:ext cx="38025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5" name="Google Shape;265;p13"/>
          <p:cNvPicPr preferRelativeResize="0"/>
          <p:nvPr/>
        </p:nvPicPr>
        <p:blipFill rotWithShape="1">
          <a:blip r:embed="rId3">
            <a:alphaModFix/>
          </a:blip>
          <a:srcRect r="42196"/>
          <a:stretch/>
        </p:blipFill>
        <p:spPr>
          <a:xfrm>
            <a:off x="6747150" y="2119525"/>
            <a:ext cx="5062276" cy="34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63" y="2287575"/>
            <a:ext cx="1044000" cy="1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14"/>
          <p:cNvSpPr txBox="1">
            <a:spLocks noGrp="1"/>
          </p:cNvSpPr>
          <p:nvPr>
            <p:ph type="body" idx="1"/>
          </p:nvPr>
        </p:nvSpPr>
        <p:spPr>
          <a:xfrm>
            <a:off x="2006600" y="2516175"/>
            <a:ext cx="22863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Page tools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(Left side)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575" y="2287575"/>
            <a:ext cx="1026900" cy="16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4889" y="398878"/>
            <a:ext cx="877873" cy="90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4"/>
          <p:cNvSpPr txBox="1">
            <a:spLocks noGrp="1"/>
          </p:cNvSpPr>
          <p:nvPr>
            <p:ph type="body" idx="1"/>
          </p:nvPr>
        </p:nvSpPr>
        <p:spPr>
          <a:xfrm>
            <a:off x="8273050" y="585375"/>
            <a:ext cx="300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= High Interest for Parents</a:t>
            </a:r>
            <a:endParaRPr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76" name="Google Shape;27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8300" y="1469350"/>
            <a:ext cx="6123965" cy="48727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7" name="Google Shape;277;p14"/>
          <p:cNvCxnSpPr/>
          <p:nvPr/>
        </p:nvCxnSpPr>
        <p:spPr>
          <a:xfrm>
            <a:off x="5240300" y="4846500"/>
            <a:ext cx="6164100" cy="1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8" name="Google Shape;27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6268" y="5396112"/>
            <a:ext cx="395752" cy="4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0868" y="5699962"/>
            <a:ext cx="395752" cy="4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15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2517300" cy="114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Assignment details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000" y="2287563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7300" y="1178625"/>
            <a:ext cx="4749300" cy="5101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88" name="Google Shape;288;p15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>
            <a:spLocks noGrp="1"/>
          </p:cNvSpPr>
          <p:nvPr>
            <p:ph type="ctrTitle" idx="4294967295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8000" b="0" i="0" u="none" strike="noStrike" cap="none" dirty="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sz="8000" b="0" i="0" u="none" strike="noStrike" cap="none" dirty="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4" name="Google Shape;294;p16"/>
          <p:cNvSpPr txBox="1"/>
          <p:nvPr/>
        </p:nvSpPr>
        <p:spPr>
          <a:xfrm>
            <a:off x="4368800" y="202375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Bangers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sz="6000" b="0" i="0" u="none" strike="noStrike" cap="none" dirty="0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95" name="Google Shape;295;p16" descr="Image result for glob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6"/>
          <p:cNvSpPr/>
          <p:nvPr/>
        </p:nvSpPr>
        <p:spPr>
          <a:xfrm>
            <a:off x="5210525" y="3960825"/>
            <a:ext cx="1025100" cy="200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6"/>
          <p:cNvSpPr txBox="1">
            <a:spLocks noGrp="1"/>
          </p:cNvSpPr>
          <p:nvPr>
            <p:ph type="body" idx="4294967295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sz="2800" b="0" i="0" u="none" strike="noStrike" cap="none" dirty="0">
              <a:solidFill>
                <a:srgbClr val="FFFFFF"/>
              </a:solidFill>
              <a:sym typeface="Sniglet"/>
            </a:endParaRPr>
          </a:p>
        </p:txBody>
      </p:sp>
      <p:pic>
        <p:nvPicPr>
          <p:cNvPr id="298" name="Google Shape;29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/>
          <p:nvPr/>
        </p:nvSpPr>
        <p:spPr>
          <a:xfrm>
            <a:off x="6668875" y="3960825"/>
            <a:ext cx="1025100" cy="204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6"/>
          <p:cNvSpPr txBox="1">
            <a:spLocks noGrp="1"/>
          </p:cNvSpPr>
          <p:nvPr>
            <p:ph type="body" idx="4294967295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 dirty="0" smtClean="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 Phone</a:t>
            </a:r>
            <a:endParaRPr sz="3000" b="0" i="0" u="none" strike="noStrike" cap="none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1" name="Google Shape;30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6"/>
          <p:cNvSpPr txBox="1">
            <a:spLocks noGrp="1"/>
          </p:cNvSpPr>
          <p:nvPr>
            <p:ph type="body" idx="4294967295"/>
          </p:nvPr>
        </p:nvSpPr>
        <p:spPr>
          <a:xfrm>
            <a:off x="8310017" y="6014318"/>
            <a:ext cx="1292107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sz="2800" b="0" i="0" u="none" strike="noStrike" cap="none" dirty="0">
              <a:solidFill>
                <a:srgbClr val="FFFFFF"/>
              </a:solidFill>
              <a:sym typeface="Sniglet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8135425" y="3961575"/>
            <a:ext cx="1466700" cy="204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/>
          <p:cNvPicPr preferRelativeResize="0"/>
          <p:nvPr/>
        </p:nvPicPr>
        <p:blipFill rotWithShape="1">
          <a:blip r:embed="rId7">
            <a:alphaModFix/>
          </a:blip>
          <a:srcRect r="19685" b="-1276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6"/>
          <p:cNvSpPr/>
          <p:nvPr/>
        </p:nvSpPr>
        <p:spPr>
          <a:xfrm>
            <a:off x="9834870" y="4125820"/>
            <a:ext cx="2102700" cy="167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6"/>
          <p:cNvSpPr txBox="1">
            <a:spLocks noGrp="1"/>
          </p:cNvSpPr>
          <p:nvPr>
            <p:ph type="body" idx="4294967295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dirty="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</a:t>
            </a:r>
            <a:r>
              <a:rPr lang="en-US" sz="3000" dirty="0" smtClean="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esktop</a:t>
            </a:r>
            <a:endParaRPr sz="3000" b="0" i="0" u="none" strike="noStrike" cap="none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"/>
          <p:cNvSpPr/>
          <p:nvPr/>
        </p:nvSpPr>
        <p:spPr>
          <a:xfrm>
            <a:off x="641650" y="577350"/>
            <a:ext cx="6327900" cy="5729400"/>
          </a:xfrm>
          <a:prstGeom prst="rect">
            <a:avLst/>
          </a:prstGeom>
          <a:solidFill>
            <a:srgbClr val="135FE5">
              <a:alpha val="75294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7"/>
          <p:cNvSpPr txBox="1"/>
          <p:nvPr/>
        </p:nvSpPr>
        <p:spPr>
          <a:xfrm>
            <a:off x="641650" y="2300600"/>
            <a:ext cx="62406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Roboto Medium"/>
              <a:buNone/>
            </a:pPr>
            <a:r>
              <a:rPr lang="en-US" sz="7200" b="0" i="0" u="none" strike="noStrike" cap="none">
                <a:solidFill>
                  <a:srgbClr val="FFFF00"/>
                </a:solidFill>
                <a:latin typeface="BenchNine"/>
                <a:ea typeface="BenchNine"/>
                <a:cs typeface="BenchNine"/>
                <a:sym typeface="BenchNine"/>
              </a:rPr>
              <a:t>GOOGLE  APPS</a:t>
            </a:r>
            <a:endParaRPr sz="7200" b="1" i="0" u="none" strike="noStrike" cap="none">
              <a:solidFill>
                <a:srgbClr val="FFFF00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314" name="Google Shape;314;p17"/>
          <p:cNvGrpSpPr/>
          <p:nvPr/>
        </p:nvGrpSpPr>
        <p:grpSpPr>
          <a:xfrm>
            <a:off x="3377635" y="919546"/>
            <a:ext cx="768642" cy="1253032"/>
            <a:chOff x="6730350" y="2315900"/>
            <a:chExt cx="257700" cy="420100"/>
          </a:xfrm>
        </p:grpSpPr>
        <p:sp>
          <p:nvSpPr>
            <p:cNvPr id="315" name="Google Shape;31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0" name="Google Shape;320;p17"/>
          <p:cNvSpPr txBox="1">
            <a:spLocks noGrp="1"/>
          </p:cNvSpPr>
          <p:nvPr>
            <p:ph type="body" idx="4294967295"/>
          </p:nvPr>
        </p:nvSpPr>
        <p:spPr>
          <a:xfrm>
            <a:off x="616000" y="3099925"/>
            <a:ext cx="6291900" cy="25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allow you to edit Google assignments from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4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any device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that is connected to the internet!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321" name="Google Shape;3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4975" y="2072000"/>
            <a:ext cx="3954512" cy="1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4975" y="3568823"/>
            <a:ext cx="3954499" cy="1161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17"/>
          <p:cNvCxnSpPr/>
          <p:nvPr/>
        </p:nvCxnSpPr>
        <p:spPr>
          <a:xfrm rot="10800000" flipH="1">
            <a:off x="1317250" y="3176750"/>
            <a:ext cx="4976700" cy="87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sz="4800" b="1" i="0" u="none" strike="noStrike" cap="none" dirty="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sz="4800" b="1" i="0" u="none" strike="noStrike" cap="none" dirty="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633100" y="2743400"/>
            <a:ext cx="5996100" cy="2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child’s digital link to learning. 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newsletters, and much more with students AND parents!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677" y="1375899"/>
            <a:ext cx="4342081" cy="429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2171663"/>
            <a:ext cx="5988821" cy="37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5344775" y="2219175"/>
            <a:ext cx="6847200" cy="29244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child was provided with a secure login and password that is unique to them. 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Check with his/her teacher to obtain this private information </a:t>
            </a:r>
            <a:r>
              <a:rPr lang="en-US" sz="3000" b="0" i="0" u="sng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OR</a:t>
            </a: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ask them to add you as a parent via email!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7416800" y="2427800"/>
            <a:ext cx="32709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 i="0" u="sng" strike="noStrike" cap="none">
                <a:solidFill>
                  <a:srgbClr val="FF0066"/>
                </a:solidFill>
                <a:latin typeface="Cuprum"/>
                <a:ea typeface="Cuprum"/>
                <a:cs typeface="Cuprum"/>
                <a:sym typeface="Cuprum"/>
              </a:rPr>
              <a:t>Google Chrome 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browser icon.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9003" y="2413000"/>
            <a:ext cx="8364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7200" y="1905000"/>
            <a:ext cx="3937200" cy="39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1"/>
          </p:nvPr>
        </p:nvSpPr>
        <p:spPr>
          <a:xfrm>
            <a:off x="7319950" y="2616150"/>
            <a:ext cx="4064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</a:t>
            </a:r>
            <a:r>
              <a:rPr lang="en-US" sz="3200" i="0" u="sng" strike="noStrike" cap="none">
                <a:solidFill>
                  <a:srgbClr val="00B0F0"/>
                </a:solidFill>
                <a:latin typeface="Cuprum"/>
                <a:ea typeface="Cuprum"/>
                <a:cs typeface="Cuprum"/>
                <a:sym typeface="Cuprum"/>
              </a:rPr>
              <a:t>www.google.com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into your web 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address bar.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0350" y="2616150"/>
            <a:ext cx="1044000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525" y="3163775"/>
            <a:ext cx="55881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6"/>
          <p:cNvSpPr txBox="1">
            <a:spLocks noGrp="1"/>
          </p:cNvSpPr>
          <p:nvPr>
            <p:ph type="body" idx="1"/>
          </p:nvPr>
        </p:nvSpPr>
        <p:spPr>
          <a:xfrm>
            <a:off x="7823200" y="2311400"/>
            <a:ext cx="33792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lang="en-US" sz="3200" b="1" i="0" u="sng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SIGN IN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 the upper right hand corner of the browser window.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6" name="Google Shape;18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5600" y="2819400"/>
            <a:ext cx="4594800" cy="18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8800" y="2209800"/>
            <a:ext cx="1026900" cy="1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7"/>
          <p:cNvSpPr txBox="1">
            <a:spLocks noGrp="1"/>
          </p:cNvSpPr>
          <p:nvPr>
            <p:ph type="body" idx="1"/>
          </p:nvPr>
        </p:nvSpPr>
        <p:spPr>
          <a:xfrm>
            <a:off x="7407800" y="2310763"/>
            <a:ext cx="36576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child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’s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Google Email address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4" name="Google Shape;19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7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1800" y="2210525"/>
            <a:ext cx="1128000" cy="1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8"/>
          <p:cNvSpPr txBox="1">
            <a:spLocks noGrp="1"/>
          </p:cNvSpPr>
          <p:nvPr>
            <p:ph type="body" idx="1"/>
          </p:nvPr>
        </p:nvSpPr>
        <p:spPr>
          <a:xfrm>
            <a:off x="7315200" y="2514600"/>
            <a:ext cx="33528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PASSWORD </a:t>
            </a:r>
            <a:endParaRPr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02" name="Google Shape;20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7600" y="2209800"/>
            <a:ext cx="1295100" cy="2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>
            <a:spLocks noGrp="1"/>
          </p:cNvSpPr>
          <p:nvPr>
            <p:ph type="ctrTitle"/>
          </p:nvPr>
        </p:nvSpPr>
        <p:spPr>
          <a:xfrm>
            <a:off x="4673600" y="1295400"/>
            <a:ext cx="6603900" cy="2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Now you’ll see</a:t>
            </a:r>
            <a:endParaRPr sz="6000" b="0" i="0" u="none" strike="noStrike" cap="none" dirty="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09" name="Google Shape;209;p9"/>
          <p:cNvSpPr txBox="1">
            <a:spLocks noGrp="1"/>
          </p:cNvSpPr>
          <p:nvPr>
            <p:ph type="subTitle" idx="1"/>
          </p:nvPr>
        </p:nvSpPr>
        <p:spPr>
          <a:xfrm>
            <a:off x="5080000" y="2819400"/>
            <a:ext cx="58929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</a:pPr>
            <a:r>
              <a:rPr lang="en-US" sz="3700" b="0" i="0" u="none" strike="noStrike" cap="none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that you are signed in to your Google Apps for Education account!</a:t>
            </a:r>
            <a:endParaRPr sz="3700" b="0" i="0" u="none" strike="noStrike" cap="none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10" name="Google Shape;21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413000"/>
            <a:ext cx="4064000" cy="1625700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289</Words>
  <Application>Microsoft Macintosh PowerPoint</Application>
  <PresentationFormat>Custom</PresentationFormat>
  <Paragraphs>58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Sniglet</vt:lpstr>
      <vt:lpstr>Raleway</vt:lpstr>
      <vt:lpstr>Bangers</vt:lpstr>
      <vt:lpstr>Roboto</vt:lpstr>
      <vt:lpstr>Roboto Medium</vt:lpstr>
      <vt:lpstr>BenchNine</vt:lpstr>
      <vt:lpstr>Cuprum</vt:lpstr>
      <vt:lpstr>Permanent Marker</vt:lpstr>
      <vt:lpstr>Office Theme</vt:lpstr>
      <vt:lpstr>Custom Design</vt:lpstr>
      <vt:lpstr>Jachimo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you’ll see</vt:lpstr>
      <vt:lpstr>Google </vt:lpstr>
      <vt:lpstr>GOOGLE ICONS to recognize:</vt:lpstr>
      <vt:lpstr>PowerPoint Presentation</vt:lpstr>
      <vt:lpstr>PowerPoint Presentation</vt:lpstr>
      <vt:lpstr>PowerPoint Presentation</vt:lpstr>
      <vt:lpstr>PowerPoint Presentation</vt:lpstr>
      <vt:lpstr>access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Dr. Chadwick Reese</cp:lastModifiedBy>
  <cp:revision>2</cp:revision>
  <dcterms:modified xsi:type="dcterms:W3CDTF">2020-08-25T15:41:12Z</dcterms:modified>
</cp:coreProperties>
</file>